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93" r:id="rId2"/>
    <p:sldId id="283" r:id="rId3"/>
    <p:sldId id="284" r:id="rId4"/>
    <p:sldId id="285" r:id="rId5"/>
    <p:sldId id="286" r:id="rId6"/>
    <p:sldId id="287" r:id="rId7"/>
    <p:sldId id="291" r:id="rId8"/>
    <p:sldId id="290" r:id="rId9"/>
    <p:sldId id="292" r:id="rId10"/>
  </p:sldIdLst>
  <p:sldSz cx="12188825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C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0673" autoAdjust="0"/>
  </p:normalViewPr>
  <p:slideViewPr>
    <p:cSldViewPr>
      <p:cViewPr>
        <p:scale>
          <a:sx n="77" d="100"/>
          <a:sy n="77" d="100"/>
        </p:scale>
        <p:origin x="869" y="67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054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06F8A96-30E4-4FF9-BA2A-687073751A99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2837A6B-DAA4-4C2D-AEAB-4E9E70095794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F602CE8-FDE6-45D3-B797-ACDECA7CE9E5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dirty="0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dirty="0"/>
              <a:t>Clique para editar o texto Mestre</a:t>
            </a:r>
          </a:p>
          <a:p>
            <a:pPr lvl="1" rtl="0"/>
            <a:r>
              <a:rPr lang="pt-BR" dirty="0"/>
              <a:t>Segundo nível</a:t>
            </a:r>
          </a:p>
          <a:p>
            <a:pPr lvl="2" rtl="0"/>
            <a:r>
              <a:rPr lang="pt-BR" dirty="0"/>
              <a:t>Terceiro nível</a:t>
            </a:r>
          </a:p>
          <a:p>
            <a:pPr lvl="3" rtl="0"/>
            <a:r>
              <a:rPr lang="pt-BR" dirty="0"/>
              <a:t>Quarto nível</a:t>
            </a:r>
          </a:p>
          <a:p>
            <a:pPr lvl="4" rtl="0"/>
            <a:r>
              <a:rPr lang="pt-BR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3266150-FA26-45B5-BF0B-186B42A09DC9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5" name="Retângulo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rmAutofit/>
          </a:bodyPr>
          <a:lstStyle>
            <a:lvl1pPr>
              <a:lnSpc>
                <a:spcPct val="90000"/>
              </a:lnSpc>
              <a:defRPr sz="6000"/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BR"/>
              <a:t>Clique para editar o estilo do subtítulo Mestre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859C0C-CEB4-45D5-A90B-D1B270141377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pt-BR" smtClean="0"/>
              <a:t>‹#›</a:t>
            </a:fld>
            <a:endParaRPr lang="pt-BR" dirty="0"/>
          </a:p>
        </p:txBody>
      </p:sp>
      <p:sp useBgFill="1">
        <p:nvSpPr>
          <p:cNvPr id="20" name="Forma livre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34DAD6-EF04-4508-B568-56DB9A9E3008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pt-BR" smtClean="0"/>
              <a:t>‹#›</a:t>
            </a:fld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9" name="Forma livre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dirty="0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 rtlCol="0"/>
          <a:lstStyle/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D389909-C1CB-4FA2-B442-939577409ABA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pt-BR" smtClean="0"/>
              <a:t>‹#›</a:t>
            </a:fld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29ADAD-D71E-4C9F-A392-3770EA06143F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pt-BR" smtClean="0"/>
              <a:t>‹#›</a:t>
            </a:fld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Retângulo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rtlCol="0" anchor="b">
            <a:noAutofit/>
          </a:bodyPr>
          <a:lstStyle>
            <a:lvl1pPr algn="l">
              <a:defRPr sz="4800" b="0" cap="none" baseline="0"/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031606-843F-4E8D-9695-0C25AB8268B9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pt-BR" smtClean="0"/>
              <a:t>‹#›</a:t>
            </a:fld>
            <a:endParaRPr lang="pt-BR" dirty="0"/>
          </a:p>
        </p:txBody>
      </p:sp>
      <p:sp>
        <p:nvSpPr>
          <p:cNvPr id="16" name="Forma livre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E7BE67-F6EA-4CB0-84A9-0E19D6BEBA27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pt-BR" smtClean="0"/>
              <a:t>‹#›</a:t>
            </a:fld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3FCC56-BD9F-42F2-83D8-6B09A8D098F4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pt-BR" smtClean="0"/>
              <a:t>‹#›</a:t>
            </a:fld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FC5910-297A-4B2F-8A54-AFF825DA7363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pt-BR" smtClean="0"/>
              <a:t>‹#›</a:t>
            </a:fld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862A5B-214E-4A20-B351-5E249374AB91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pt-BR" smtClean="0"/>
              <a:t>‹#›</a:t>
            </a:fld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livre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721486-9726-4A34-B798-E34BB1EEE324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pt-BR" smtClean="0"/>
              <a:t>‹#›</a:t>
            </a:fld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livre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F5509C-E53F-4117-8431-AC5B0623FAAD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pt-BR" smtClean="0"/>
              <a:t>‹#›</a:t>
            </a:fld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 dirty="0"/>
              <a:t>Clique para editar o estilo de título Mestre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tângulo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dirty="0"/>
              <a:t>Clique para editar o texto Mestre</a:t>
            </a:r>
          </a:p>
          <a:p>
            <a:pPr lvl="1" rtl="0"/>
            <a:r>
              <a:rPr lang="pt-BR" dirty="0"/>
              <a:t>Segundo nível</a:t>
            </a:r>
          </a:p>
          <a:p>
            <a:pPr lvl="2" rtl="0"/>
            <a:r>
              <a:rPr lang="pt-BR" dirty="0"/>
              <a:t>Terceiro nível</a:t>
            </a:r>
          </a:p>
          <a:p>
            <a:pPr lvl="3" rtl="0"/>
            <a:r>
              <a:rPr lang="pt-BR" dirty="0"/>
              <a:t>Quarto nível</a:t>
            </a:r>
          </a:p>
          <a:p>
            <a:pPr lvl="4" rtl="0"/>
            <a:r>
              <a:rPr lang="pt-BR" dirty="0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A61D9B94-0BAE-4D1F-A117-91D3A0D89392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693B167E-EA96-4147-81DE-549160052C22}" type="slidenum">
              <a:rPr lang="pt-BR" smtClean="0"/>
              <a:pPr rtl="0"/>
              <a:t>‹#›</a:t>
            </a:fld>
            <a:endParaRPr lang="pt-BR" dirty="0"/>
          </a:p>
        </p:txBody>
      </p:sp>
      <p:sp>
        <p:nvSpPr>
          <p:cNvPr id="38" name="Forma livre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D050F8-B952-5894-F141-BC83C25DE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3" y="-1"/>
            <a:ext cx="12158432" cy="687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7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1C53D0B-BDB3-A41A-4ADB-146820824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5" y="0"/>
            <a:ext cx="1218340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2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6BC59A8-EED2-1FBF-E454-6CEAF4316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119"/>
            <a:ext cx="12188824" cy="686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37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C5DFE91-2762-7FCF-2672-832AB77B9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2173"/>
            <a:ext cx="12188824" cy="690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83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ADD3F9-8C66-3295-4611-795795BD5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1" y="-1"/>
            <a:ext cx="12180474" cy="687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9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5174992-58E6-0DF9-7F4C-BF492C626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2122"/>
            <a:ext cx="12188824" cy="694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32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71EB1-4FDB-679E-EF2D-AD9F20F1E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B5AF1-8C6B-C8FD-67CB-64B8115DD2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37AF3E-A713-FDF8-8D67-1FCE255C1ED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D049A6-1EEA-1A2C-FB52-9D64B8C990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EB3D2D-935C-EC9A-530D-A8BD9360556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6EC202-0535-4393-0025-12BA06F76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92"/>
            <a:ext cx="12224746" cy="683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59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23C14D6-8AF9-33DE-DBC0-4209F4BE7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4334"/>
            <a:ext cx="12188825" cy="690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6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F88BA01-0C51-7CB0-D3C7-30F0E6B19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977"/>
            <a:ext cx="12188825" cy="689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8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ns de terra 16X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976054_TF02801065.potx" id="{D0DF7336-7CA0-4ACA-BFB7-BAA859163667}" vid="{BDDD4561-6C25-4211-A868-2FD0F767F142}"/>
    </a:ext>
  </a:extLst>
</a:theme>
</file>

<file path=ppt/theme/theme2.xml><?xml version="1.0" encoding="utf-8"?>
<a:theme xmlns:a="http://schemas.openxmlformats.org/drawingml/2006/main" name="Tema do Offic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em tons de terra (widescreen)</Template>
  <TotalTime>312</TotalTime>
  <Words>0</Words>
  <Application>Microsoft Office PowerPoint</Application>
  <PresentationFormat>Custom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Corbel</vt:lpstr>
      <vt:lpstr>Tons de terra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Sociolinguística</dc:title>
  <dc:creator>AIF</dc:creator>
  <cp:lastModifiedBy>Aniela Franca</cp:lastModifiedBy>
  <cp:revision>18</cp:revision>
  <dcterms:created xsi:type="dcterms:W3CDTF">2023-06-15T00:46:24Z</dcterms:created>
  <dcterms:modified xsi:type="dcterms:W3CDTF">2023-06-15T12:55:19Z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